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54" d="100"/>
          <a:sy n="54" d="100"/>
        </p:scale>
        <p:origin x="1668" y="84"/>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6/10/2024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6/10/2024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6/10/2024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6/10/2024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400" b="1" kern="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A High Quality </a:t>
            </a:r>
            <a:r>
              <a:rPr lang="en-GB" sz="1400" b="1" kern="0" dirty="0">
                <a:solidFill>
                  <a:srgbClr val="0070C0"/>
                </a:solidFill>
                <a:latin typeface="Helvetica" panose="020B0604020202020204" pitchFamily="34" charset="0"/>
                <a:ea typeface="Aptos" panose="020B0004020202020204" pitchFamily="34" charset="0"/>
                <a:cs typeface="Helvetica" panose="020B0604020202020204" pitchFamily="34" charset="0"/>
              </a:rPr>
              <a:t>A</a:t>
            </a:r>
            <a:r>
              <a:rPr lang="en-GB" sz="1400" b="1" kern="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nd Beautifully Presented Detached House </a:t>
            </a:r>
            <a:r>
              <a:rPr lang="en-GB" sz="1400" b="1" kern="0" dirty="0">
                <a:solidFill>
                  <a:srgbClr val="0070C0"/>
                </a:solidFill>
                <a:latin typeface="Helvetica" panose="020B0604020202020204" pitchFamily="34" charset="0"/>
                <a:ea typeface="Aptos" panose="020B0004020202020204" pitchFamily="34" charset="0"/>
                <a:cs typeface="Helvetica" panose="020B0604020202020204" pitchFamily="34" charset="0"/>
              </a:rPr>
              <a:t>Offering</a:t>
            </a:r>
            <a:r>
              <a:rPr lang="en-GB" sz="1400" b="1" kern="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 Adaptable Accommodation Enjoying A Desirable Location With Colourful Gardens, Parking And Garage/Utility</a:t>
            </a:r>
            <a:endParaRPr lang="en-GB" b="1" kern="0" dirty="0">
              <a:solidFill>
                <a:srgbClr val="0070C0"/>
              </a:solidFill>
              <a:latin typeface="Aptos" panose="020B0004020202020204" pitchFamily="34" charset="0"/>
              <a:ea typeface="Aptos" panose="020B0004020202020204" pitchFamily="34" charset="0"/>
              <a:cs typeface="Helvetica" panose="020B0604020202020204" pitchFamily="34" charset="0"/>
            </a:endParaRPr>
          </a:p>
          <a:p>
            <a:pPr algn="ctr">
              <a:lnSpc>
                <a:spcPct val="107000"/>
              </a:lnSpc>
              <a:spcAft>
                <a:spcPts val="800"/>
              </a:spcAft>
            </a:pPr>
            <a:r>
              <a:rPr lang="en-GB" sz="1200" kern="100" dirty="0">
                <a:effectLst/>
                <a:latin typeface="Helvetica" panose="020B0604020202020204" pitchFamily="34" charset="0"/>
                <a:ea typeface="Aptos" panose="020B0004020202020204" pitchFamily="34" charset="0"/>
                <a:cs typeface="Helvetica" panose="020B0604020202020204" pitchFamily="34" charset="0"/>
              </a:rPr>
              <a:t> </a:t>
            </a:r>
            <a:r>
              <a:rPr lang="en-GB" sz="1050" kern="100" dirty="0">
                <a:effectLst/>
                <a:latin typeface="Helvetica" panose="020B0604020202020204" pitchFamily="34" charset="0"/>
                <a:ea typeface="Aptos" panose="020B0004020202020204" pitchFamily="34" charset="0"/>
                <a:cs typeface="Helvetica" panose="020B0604020202020204" pitchFamily="34" charset="0"/>
              </a:rPr>
              <a:t>Spacious Reception Hall * Ground Floor Cloakroom/WC * Superb Open Plan Kitchen/Dining Room * Good Size Lounge * Three Versatile Ground Floor Bedrooms/Office/Family Rooms * Three First Floor Bedrooms * En-Suite Shower Room/WC * Main Bathroom Suite * Gas Central Heating (Ground Floor With Underfloor Heating) * </a:t>
            </a:r>
            <a:r>
              <a:rPr lang="en-GB" sz="1050" kern="100" dirty="0">
                <a:latin typeface="Helvetica" panose="020B0604020202020204" pitchFamily="34" charset="0"/>
                <a:ea typeface="Aptos" panose="020B0004020202020204" pitchFamily="34" charset="0"/>
                <a:cs typeface="Helvetica" panose="020B0604020202020204" pitchFamily="34" charset="0"/>
              </a:rPr>
              <a:t>uPVC</a:t>
            </a:r>
            <a:r>
              <a:rPr lang="en-GB" sz="1050" kern="100" dirty="0">
                <a:effectLst/>
                <a:latin typeface="Helvetica" panose="020B0604020202020204" pitchFamily="34" charset="0"/>
                <a:ea typeface="Aptos" panose="020B0004020202020204" pitchFamily="34" charset="0"/>
                <a:cs typeface="Helvetica" panose="020B0604020202020204" pitchFamily="34" charset="0"/>
              </a:rPr>
              <a:t> Double Glazed Windows * Stunning Home * </a:t>
            </a:r>
            <a:endParaRPr lang="en-GB" sz="1050" kern="100" dirty="0">
              <a:latin typeface="Helvetica" panose="020B0604020202020204" pitchFamily="34" charset="0"/>
              <a:ea typeface="Aptos" panose="020B0004020202020204" pitchFamily="34" charset="0"/>
              <a:cs typeface="Helvetica" panose="020B0604020202020204" pitchFamily="34" charset="0"/>
            </a:endParaRPr>
          </a:p>
          <a:p>
            <a:pPr algn="ctr">
              <a:lnSpc>
                <a:spcPct val="107000"/>
              </a:lnSpc>
              <a:spcAft>
                <a:spcPts val="800"/>
              </a:spcAft>
            </a:pPr>
            <a:r>
              <a:rPr lang="en-GB" sz="1050" kern="100" dirty="0">
                <a:effectLst/>
                <a:latin typeface="Helvetica" panose="020B0604020202020204" pitchFamily="34" charset="0"/>
                <a:ea typeface="Aptos" panose="020B0004020202020204" pitchFamily="34" charset="0"/>
                <a:cs typeface="Helvetica" panose="020B0604020202020204" pitchFamily="34" charset="0"/>
              </a:rPr>
              <a:t>Viewing Highly Recommended </a:t>
            </a: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£600</a:t>
            </a:r>
            <a:r>
              <a:rPr lang="en-GB" sz="1900" dirty="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7 Withycombe Park Drive</a:t>
            </a:r>
            <a:r>
              <a:rPr lang="en-GB" sz="1800" dirty="0">
                <a:solidFill>
                  <a:srgbClr val="FFFFFF"/>
                </a:solidFill>
                <a:effectLst/>
                <a:latin typeface="HelveticaNeueLT-Medium"/>
                <a:ea typeface="Times New Roman" panose="02020603050405020304" pitchFamily="18" charset="0"/>
              </a:rPr>
              <a:t>, Exmouth, EX8 4EJ</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31987" y="2613068"/>
            <a:ext cx="6352081" cy="44742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558652"/>
            <a:ext cx="3111435" cy="24354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58651"/>
            <a:ext cx="3171953" cy="243542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53912" y="3113639"/>
            <a:ext cx="3111435" cy="21661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77812" y="3113639"/>
            <a:ext cx="3171953" cy="216610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53912" y="5478512"/>
            <a:ext cx="3111435" cy="214965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877071" y="5467568"/>
            <a:ext cx="3159624" cy="216060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E5CF0B7-2F2C-DA2E-636B-37F50BFE8C0E}"/>
              </a:ext>
            </a:extLst>
          </p:cNvPr>
          <p:cNvPicPr>
            <a:picLocks noChangeAspect="1" noChangeArrowheads="1"/>
          </p:cNvPicPr>
          <p:nvPr/>
        </p:nvPicPr>
        <p:blipFill>
          <a:blip r:embed="rId11"/>
          <a:srcRect/>
          <a:stretch/>
        </p:blipFill>
        <p:spPr bwMode="auto">
          <a:xfrm>
            <a:off x="2993229" y="7864010"/>
            <a:ext cx="1670280" cy="1620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0279737"/>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7 Withycombe Park Drive, Exmouth, EX8 4EJ</a:t>
            </a:r>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r>
              <a:rPr lang="en-GB" sz="1200" dirty="0">
                <a:latin typeface="Helvetica" panose="020B0604020202020204" pitchFamily="34" charset="0"/>
                <a:cs typeface="Helvetica" panose="020B0604020202020204" pitchFamily="34" charset="0"/>
              </a:rPr>
              <a:t> A rare opportunity to purchase a stunning detached residence located in a favoured area of Exmouth with colourful, well planned rear garden, double width driveway and garage/utility area. Offering flexible and adaptable accommodation, ideal for families or retirement buyers alike, the property has been finished (2019) to exacting standards and includes a wonderful open plan kitchen and dining room, attractive lounge, three versatile ground floor rooms which can be used as either bedrooms, study, gym or a family room. On the first floor there are three bedrooms including the main bedroom with a spacious </a:t>
            </a:r>
            <a:r>
              <a:rPr lang="en-GB" sz="1200" dirty="0" err="1">
                <a:latin typeface="Helvetica" panose="020B0604020202020204" pitchFamily="34" charset="0"/>
                <a:cs typeface="Helvetica" panose="020B0604020202020204" pitchFamily="34" charset="0"/>
              </a:rPr>
              <a:t>en</a:t>
            </a:r>
            <a:r>
              <a:rPr lang="en-GB" sz="1200" dirty="0">
                <a:latin typeface="Helvetica" panose="020B0604020202020204" pitchFamily="34" charset="0"/>
                <a:cs typeface="Helvetica" panose="020B0604020202020204" pitchFamily="34" charset="0"/>
              </a:rPr>
              <a:t>-suite shower room. Viewing of this unique property is highly recommended.</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THE ACCOMMODATION COMPRISES:</a:t>
            </a:r>
            <a:r>
              <a:rPr lang="en-GB" sz="1200" dirty="0">
                <a:latin typeface="Helvetica" panose="020B0604020202020204" pitchFamily="34" charset="0"/>
                <a:cs typeface="Helvetica" panose="020B0604020202020204" pitchFamily="34" charset="0"/>
              </a:rPr>
              <a:t> Entrance canopy with composite front door, patterned glass window inset giving level access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SPACIOUS RECEPTION HALL: </a:t>
            </a:r>
            <a:r>
              <a:rPr lang="en-GB" sz="1200" dirty="0">
                <a:latin typeface="Helvetica" panose="020B0604020202020204" pitchFamily="34" charset="0"/>
                <a:cs typeface="Helvetica" panose="020B0604020202020204" pitchFamily="34" charset="0"/>
              </a:rPr>
              <a:t>With impressive oak staircase rising to first floor there is a understairs storage cupboard beneath. Karndean wood flooring with zoned underfloor heating, access to utility/garage, recessed LED downlights. Mains smoke alarm.</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GROUND FLOOR CLOAKROOM/WC:</a:t>
            </a:r>
            <a:r>
              <a:rPr lang="en-GB" sz="1200" dirty="0">
                <a:latin typeface="Helvetica" panose="020B0604020202020204" pitchFamily="34" charset="0"/>
                <a:cs typeface="Helvetica" panose="020B0604020202020204" pitchFamily="34" charset="0"/>
              </a:rPr>
              <a:t> Stylishly fitted circular wash hand basin set on wooden display surface with matching splashback, cupboard and WC with push button flush beneath. Double glazed 'satin' window, recessed ceiling LED downlight, Karndean wood flooring.</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LOUNGE:</a:t>
            </a:r>
            <a:r>
              <a:rPr lang="en-GB" sz="1200" dirty="0">
                <a:latin typeface="Helvetica" panose="020B0604020202020204" pitchFamily="34" charset="0"/>
                <a:cs typeface="Helvetica" panose="020B0604020202020204" pitchFamily="34" charset="0"/>
              </a:rPr>
              <a:t> 4.83m x 4.19m (15'10" x 13'9") Spacious room with marble feature fire surround and hearth housing living flame effect coal gas fire, TV Sat point, radiator, underfloor heating, uPVC double glazed window to rear aspect enjoying a lovely tree lined outlook.</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KITCHEN/DINING ROOM: </a:t>
            </a:r>
            <a:r>
              <a:rPr lang="en-GB" sz="1200" dirty="0">
                <a:latin typeface="Helvetica" panose="020B0604020202020204" pitchFamily="34" charset="0"/>
                <a:cs typeface="Helvetica" panose="020B0604020202020204" pitchFamily="34" charset="0"/>
              </a:rPr>
              <a:t>5.28m x 4.75m (17'4" x 15'7") A superb spacious open plan room with double glazed windows to side and rear elevations and sliding double glazed patio doors opening onto the rea garden, Karndean wood flooring with underfloor heating. The kitchen, a 'System Six Kitchen' fitted with granite worktops with matching splashbacks, inset one and a half bowl single drainer sink unit with integrated drainer. Instant hot water loop, range of cupboards and drawer units with built-in dishwasher, refuse drawer beneath worktops, inset five ring gas hob with glass splashback and stainless steel chimney style extractor hood over, built-in double oven &amp; microwave with cupboards above and below, integrated fridge/freezer, upright larder cupboard fitted with deep pull-out drawer units, wall mounted cupboards incorporating a plate rack, recessed ceiling LED downlights in kitchen area and dimmable pendant in dining area. TV sat point</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FAMILY ROOM/STUDY</a:t>
            </a:r>
            <a:r>
              <a:rPr lang="en-GB" sz="1200" dirty="0">
                <a:latin typeface="Helvetica" panose="020B0604020202020204" pitchFamily="34" charset="0"/>
                <a:cs typeface="Helvetica" panose="020B0604020202020204" pitchFamily="34" charset="0"/>
              </a:rPr>
              <a:t>: 4.57m x 3m (15'0" x 9'10")  A spacious room with measurement into double glazed bay window overlooking the front lawn with Karndean wood flooring and zoned underfloor heating, TV Sat point.</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a:t>
            </a:r>
            <a:r>
              <a:rPr lang="en-GB" sz="1200" dirty="0">
                <a:latin typeface="Helvetica" panose="020B0604020202020204" pitchFamily="34" charset="0"/>
                <a:cs typeface="Helvetica" panose="020B0604020202020204" pitchFamily="34" charset="0"/>
              </a:rPr>
              <a:t> 3.05m x 3.02m (10'0" x 9'11") Double glazed windows to side elevation, under floor heating.</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BEDROOM/GYM: </a:t>
            </a:r>
            <a:r>
              <a:rPr lang="en-GB" sz="1200" dirty="0">
                <a:latin typeface="Helvetica" panose="020B0604020202020204" pitchFamily="34" charset="0"/>
                <a:cs typeface="Helvetica" panose="020B0604020202020204" pitchFamily="34" charset="0"/>
              </a:rPr>
              <a:t>2.84m x 2.72m (9'4" x 8'11")  Another versatile room, currently used as a gym with feature Karndean wood flooring and underfloor heating. Recessed ceiling LED dimmable downlights, TV Sat point, uPVC double glazed window to front elevation.</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FIRST FLOOR LANDING: </a:t>
            </a:r>
            <a:r>
              <a:rPr lang="en-GB" sz="1200" dirty="0">
                <a:latin typeface="Helvetica" panose="020B0604020202020204" pitchFamily="34" charset="0"/>
                <a:cs typeface="Helvetica" panose="020B0604020202020204" pitchFamily="34" charset="0"/>
              </a:rPr>
              <a:t>Feature oak balustrade, double glazed Velux window, recessed ceiling LED downlights, walk-in linen cupboard with slatted shelf and water cylinder. Timers for 1st floor radiators &amp; towel rails and hot water loop.</a:t>
            </a:r>
          </a:p>
          <a:p>
            <a:r>
              <a:rPr lang="en-GB" sz="1200" dirty="0">
                <a:latin typeface="Helvetica" panose="020B0604020202020204" pitchFamily="34" charset="0"/>
                <a:cs typeface="Helvetica" panose="020B0604020202020204" pitchFamily="34" charset="0"/>
              </a:rPr>
              <a:t> </a:t>
            </a:r>
          </a:p>
          <a:p>
            <a:endParaRPr lang="en-GB" sz="1200" dirty="0">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16273686"/>
          </a:xfrm>
          <a:prstGeom prst="rect">
            <a:avLst/>
          </a:prstGeom>
          <a:noFill/>
        </p:spPr>
        <p:txBody>
          <a:bodyPr wrap="square" rtlCol="0">
            <a:spAutoFit/>
          </a:bodyPr>
          <a:lstStyle/>
          <a:p>
            <a:r>
              <a:rPr lang="en-GB" sz="1200" b="1" dirty="0">
                <a:latin typeface="Helvetica" panose="020B0604020202020204" pitchFamily="34" charset="0"/>
                <a:cs typeface="Helvetica" panose="020B0604020202020204" pitchFamily="34" charset="0"/>
              </a:rPr>
              <a:t>BEDROOM 1:</a:t>
            </a:r>
            <a:r>
              <a:rPr lang="en-GB" sz="1200" dirty="0">
                <a:latin typeface="Helvetica" panose="020B0604020202020204" pitchFamily="34" charset="0"/>
                <a:cs typeface="Helvetica" panose="020B0604020202020204" pitchFamily="34" charset="0"/>
              </a:rPr>
              <a:t> 4.5m x 4.29m (14'9" x 14'1") Superb main bedroom suite with a range of bespoke designed 'Sharps Wardrobes', TV Sat point, radiator, two sets of double glazed window both enjoying attractive tree lined outlook. Two access points to eaves boarded roof space.</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EN-SUITE SHOWER ROOM/WC:</a:t>
            </a:r>
            <a:r>
              <a:rPr lang="en-GB" sz="1200" dirty="0">
                <a:latin typeface="Helvetica" panose="020B0604020202020204" pitchFamily="34" charset="0"/>
                <a:cs typeface="Helvetica" panose="020B0604020202020204" pitchFamily="34" charset="0"/>
              </a:rPr>
              <a:t> 2.79m x 2.01m (9'2" x 6'7") Stylishly fitted and spacious </a:t>
            </a:r>
            <a:r>
              <a:rPr lang="en-GB" sz="1200" dirty="0" err="1">
                <a:latin typeface="Helvetica" panose="020B0604020202020204" pitchFamily="34" charset="0"/>
                <a:cs typeface="Helvetica" panose="020B0604020202020204" pitchFamily="34" charset="0"/>
              </a:rPr>
              <a:t>en</a:t>
            </a:r>
            <a:r>
              <a:rPr lang="en-GB" sz="1200" dirty="0">
                <a:latin typeface="Helvetica" panose="020B0604020202020204" pitchFamily="34" charset="0"/>
                <a:cs typeface="Helvetica" panose="020B0604020202020204" pitchFamily="34" charset="0"/>
              </a:rPr>
              <a:t>-suite comprising ease of access shower cubicle with curved shape splash screen doors, attractive tiled walls, fixed shower head hose and detachable rain fall shower head hose, circular wash hand basin set on wooden display surface with matching splashback and large fitted mirror over, built-in cupboard beneath, further wooden display surface with matching splashback, cupboards and WC concealed cistern push button flush beneath. Chrome heated towel rail, Karndean wood flooring, LED downlights and ceiling extractor fan, Instant hot water loop.</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2</a:t>
            </a:r>
            <a:r>
              <a:rPr lang="en-GB" sz="1200" dirty="0">
                <a:latin typeface="Helvetica" panose="020B0604020202020204" pitchFamily="34" charset="0"/>
                <a:cs typeface="Helvetica" panose="020B0604020202020204" pitchFamily="34" charset="0"/>
              </a:rPr>
              <a:t>: 4.57m x 2.74m (15'0" x 9'0") Radiator, TV Sat point, access to boarded eaves storage space, radiator, uPVC double glazed window to front aspect</a:t>
            </a:r>
          </a:p>
          <a:p>
            <a:r>
              <a:rPr lang="en-GB" sz="1200" dirty="0">
                <a:latin typeface="Helvetica" panose="020B0604020202020204" pitchFamily="34" charset="0"/>
                <a:cs typeface="Helvetica" panose="020B0604020202020204" pitchFamily="34" charset="0"/>
              </a:rPr>
              <a:t>.</a:t>
            </a:r>
          </a:p>
          <a:p>
            <a:r>
              <a:rPr lang="en-GB" sz="1200" b="1" dirty="0">
                <a:latin typeface="Helvetica" panose="020B0604020202020204" pitchFamily="34" charset="0"/>
                <a:cs typeface="Helvetica" panose="020B0604020202020204" pitchFamily="34" charset="0"/>
              </a:rPr>
              <a:t>BEDROOM 3: </a:t>
            </a:r>
            <a:r>
              <a:rPr lang="en-GB" sz="1200" dirty="0">
                <a:latin typeface="Helvetica" panose="020B0604020202020204" pitchFamily="34" charset="0"/>
                <a:cs typeface="Helvetica" panose="020B0604020202020204" pitchFamily="34" charset="0"/>
              </a:rPr>
              <a:t>3.71m x 2.82m (12'2" x 9'3")  Radiator, uPVC double glazed window to front elevation, access to boarded eaves storage space.</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BATHROOM/WC: </a:t>
            </a:r>
            <a:r>
              <a:rPr lang="en-GB" sz="1200" dirty="0">
                <a:latin typeface="Helvetica" panose="020B0604020202020204" pitchFamily="34" charset="0"/>
                <a:cs typeface="Helvetica" panose="020B0604020202020204" pitchFamily="34" charset="0"/>
              </a:rPr>
              <a:t>2.79m x 2.21m (9'2" x 7'3") Another stylishly fitted suite comprising large double end bath with attractive tiled surround, circular wash hand basin set on wooden display surface with matching splashback and large fitted mirror over and cabinet beneath, WC with concealed cistern and push button flush, wooden display surface over and splashback, good size shower cubicle with fixed rainfall shower head hose and detachable shower head hose. Tiled walls and curved shower splash screens, feature Karndean wood flooring, chrome heated towel rail. Instant hot water loop.</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OUTSIDE</a:t>
            </a:r>
            <a:r>
              <a:rPr lang="en-GB" sz="1200" dirty="0">
                <a:latin typeface="Helvetica" panose="020B0604020202020204" pitchFamily="34" charset="0"/>
                <a:cs typeface="Helvetica" panose="020B0604020202020204" pitchFamily="34" charset="0"/>
              </a:rPr>
              <a:t>: To the front of the property is a double width resin driveway providing ample off road parking and leading to the GARAGE/UTILITY area. Lawned front garden edged with laurel hedging and colourful flower beds. Wrought iron gates gives access to side patio pathways with two outside cold water taps (very good pressure), bin store and secure storage sheds. The rear garden is a lovely feature of the property offering an array of colour from a variety of colourful shrubs and trees comprising of a patio sun terrace adjoining the rear of the property with a few steps leading down to a further patio and decorative stone garden area. There is a </a:t>
            </a:r>
            <a:r>
              <a:rPr lang="en-GB" sz="1200" b="1" dirty="0">
                <a:latin typeface="Helvetica" panose="020B0604020202020204" pitchFamily="34" charset="0"/>
                <a:cs typeface="Helvetica" panose="020B0604020202020204" pitchFamily="34" charset="0"/>
              </a:rPr>
              <a:t>GARDEN OFFICE/CABIN</a:t>
            </a:r>
            <a:r>
              <a:rPr lang="en-GB" sz="1200" dirty="0">
                <a:latin typeface="Helvetica" panose="020B0604020202020204" pitchFamily="34" charset="0"/>
                <a:cs typeface="Helvetica" panose="020B0604020202020204" pitchFamily="34" charset="0"/>
              </a:rPr>
              <a:t> (2.18m x 2.18m (7'2" x 7'2"), insulated with electric wall heater and dimmable LED downlights, fitted with display surface with cupboard under and wall mounted cupboard, double glazed windows. Patio side pathway with open storage area and gate giving access back around to the front of the property.</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GARAGE/UTILITY AREA:</a:t>
            </a:r>
            <a:r>
              <a:rPr lang="en-GB" sz="1200" dirty="0">
                <a:latin typeface="Helvetica" panose="020B0604020202020204" pitchFamily="34" charset="0"/>
                <a:cs typeface="Helvetica" panose="020B0604020202020204" pitchFamily="34" charset="0"/>
              </a:rPr>
              <a:t> 5.49m x 2.46m (18'0" x 8'1") Insulated electric roller door with remote keypads. To the rear of the garage is a utility area having worktop with inset single drainer sink unit, cupboards, plumbing for automatic washing machine and tumble dryer space beneath. Wall mounted gas boiler for hot water and central heating, electric consumer unit, double glazed window, power points and LED light connected. Purpose built slatted shelving.</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ea typeface="Times New Roman" panose="02020603050405020304" pitchFamily="18" charset="0"/>
                <a:cs typeface="Helvetica-Bold"/>
              </a:rPr>
              <a:t>FLOORPLAN: Enclosed.</a:t>
            </a: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272</TotalTime>
  <Words>1508</Words>
  <Application>Microsoft Office PowerPoint</Application>
  <PresentationFormat>Custom</PresentationFormat>
  <Paragraphs>86</Paragraphs>
  <Slides>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Aptos</vt: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Aimee Welch</cp:lastModifiedBy>
  <cp:revision>25</cp:revision>
  <cp:lastPrinted>2024-06-10T11:48:37Z</cp:lastPrinted>
  <dcterms:created xsi:type="dcterms:W3CDTF">2023-03-19T13:39:10Z</dcterms:created>
  <dcterms:modified xsi:type="dcterms:W3CDTF">2024-06-10T16:12:18Z</dcterms:modified>
</cp:coreProperties>
</file>